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881-0900-4663-8C05-FF6E8DC42BC3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C9FA-D954-49BA-9ED0-DD0A1778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881-0900-4663-8C05-FF6E8DC42BC3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C9FA-D954-49BA-9ED0-DD0A1778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5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881-0900-4663-8C05-FF6E8DC42BC3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C9FA-D954-49BA-9ED0-DD0A1778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7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881-0900-4663-8C05-FF6E8DC42BC3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C9FA-D954-49BA-9ED0-DD0A1778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881-0900-4663-8C05-FF6E8DC42BC3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C9FA-D954-49BA-9ED0-DD0A1778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7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881-0900-4663-8C05-FF6E8DC42BC3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C9FA-D954-49BA-9ED0-DD0A1778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1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881-0900-4663-8C05-FF6E8DC42BC3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C9FA-D954-49BA-9ED0-DD0A1778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9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881-0900-4663-8C05-FF6E8DC42BC3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C9FA-D954-49BA-9ED0-DD0A1778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6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881-0900-4663-8C05-FF6E8DC42BC3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C9FA-D954-49BA-9ED0-DD0A1778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1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881-0900-4663-8C05-FF6E8DC42BC3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C9FA-D954-49BA-9ED0-DD0A1778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2881-0900-4663-8C05-FF6E8DC42BC3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6C9FA-D954-49BA-9ED0-DD0A1778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2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D2881-0900-4663-8C05-FF6E8DC42BC3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6C9FA-D954-49BA-9ED0-DD0A1778F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89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pic>
        <p:nvPicPr>
          <p:cNvPr id="1026" name="Picture 2" descr="C:\Users\CMS\Desktop\HỌC LIỆU -LỚP 5 TUỔI\PTNN\THƠ\HÌNH\CÁI BÁT XINH XIN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533400"/>
            <a:ext cx="7397367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717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2023-04-06T05:01:45Z</dcterms:created>
  <dcterms:modified xsi:type="dcterms:W3CDTF">2023-04-06T05:03:28Z</dcterms:modified>
</cp:coreProperties>
</file>